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199.png"/><Relationship Id="rId10" Type="http://schemas.openxmlformats.org/officeDocument/2006/relationships/image" Target="../media/image207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1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image" Target="../media/image211.png"/><Relationship Id="rId10" Type="http://schemas.openxmlformats.org/officeDocument/2006/relationships/image" Target="../media/image214.png"/><Relationship Id="rId4" Type="http://schemas.openxmlformats.org/officeDocument/2006/relationships/image" Target="../media/image202.png"/><Relationship Id="rId9" Type="http://schemas.openxmlformats.org/officeDocument/2006/relationships/image" Target="../media/image2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17.png"/><Relationship Id="rId7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5.png"/><Relationship Id="rId10" Type="http://schemas.openxmlformats.org/officeDocument/2006/relationships/image" Target="../media/image221.png"/><Relationship Id="rId4" Type="http://schemas.openxmlformats.org/officeDocument/2006/relationships/image" Target="../media/image210.png"/><Relationship Id="rId9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3.png"/><Relationship Id="rId7" Type="http://schemas.openxmlformats.org/officeDocument/2006/relationships/image" Target="../media/image224.png"/><Relationship Id="rId12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26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0.png"/><Relationship Id="rId9" Type="http://schemas.openxmlformats.org/officeDocument/2006/relationships/image" Target="../media/image2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53.png"/><Relationship Id="rId18" Type="http://schemas.openxmlformats.org/officeDocument/2006/relationships/image" Target="../media/image257.png"/><Relationship Id="rId3" Type="http://schemas.openxmlformats.org/officeDocument/2006/relationships/image" Target="../media/image246.png"/><Relationship Id="rId7" Type="http://schemas.openxmlformats.org/officeDocument/2006/relationships/image" Target="../media/image248.png"/><Relationship Id="rId12" Type="http://schemas.openxmlformats.org/officeDocument/2006/relationships/image" Target="../media/image252.pn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51.png"/><Relationship Id="rId5" Type="http://schemas.openxmlformats.org/officeDocument/2006/relationships/image" Target="../media/image240.png"/><Relationship Id="rId15" Type="http://schemas.openxmlformats.org/officeDocument/2006/relationships/image" Target="../media/image241.png"/><Relationship Id="rId10" Type="http://schemas.openxmlformats.org/officeDocument/2006/relationships/image" Target="../media/image250.png"/><Relationship Id="rId4" Type="http://schemas.openxmlformats.org/officeDocument/2006/relationships/image" Target="../media/image247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39.png"/><Relationship Id="rId12" Type="http://schemas.openxmlformats.org/officeDocument/2006/relationships/image" Target="../media/image267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6.png"/><Relationship Id="rId5" Type="http://schemas.openxmlformats.org/officeDocument/2006/relationships/image" Target="../media/image261.png"/><Relationship Id="rId10" Type="http://schemas.openxmlformats.org/officeDocument/2006/relationships/image" Target="../media/image265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2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79.png"/><Relationship Id="rId7" Type="http://schemas.openxmlformats.org/officeDocument/2006/relationships/image" Target="../media/image369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09.png"/><Relationship Id="rId5" Type="http://schemas.openxmlformats.org/officeDocument/2006/relationships/image" Target="../media/image367.png"/><Relationship Id="rId10" Type="http://schemas.openxmlformats.org/officeDocument/2006/relationships/image" Target="../media/image311.png"/><Relationship Id="rId4" Type="http://schemas.openxmlformats.org/officeDocument/2006/relationships/image" Target="../media/image380.png"/><Relationship Id="rId9" Type="http://schemas.openxmlformats.org/officeDocument/2006/relationships/image" Target="../media/image3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C4C462-572D-7D52-9BD6-C15D51E1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0" y="2302771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EC98EDB-F072-AB91-B6BB-7B817B1D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11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09520" y="5231104"/>
            <a:ext cx="1068456" cy="1568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6FE601-C66F-32A5-4C28-3B081FB97136}"/>
              </a:ext>
            </a:extLst>
          </p:cNvPr>
          <p:cNvSpPr/>
          <p:nvPr/>
        </p:nvSpPr>
        <p:spPr>
          <a:xfrm>
            <a:off x="5963665" y="5976823"/>
            <a:ext cx="2164925" cy="863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see if p() closer than b60v05, then do v075</a:t>
            </a:r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71C003-5C30-CFD0-14A0-9BBB1BF4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" y="4206752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5AE83-C714-5DD4-5DAA-3C35D01D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42" y="4206752"/>
            <a:ext cx="3626784" cy="21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FFDEB3-3587-6011-DC73-6EC6CDA2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90" y="4206751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CB996-5609-7928-625D-CBCFAB708EBE}"/>
              </a:ext>
            </a:extLst>
          </p:cNvPr>
          <p:cNvSpPr txBox="1"/>
          <p:nvPr/>
        </p:nvSpPr>
        <p:spPr>
          <a:xfrm>
            <a:off x="1986755" y="4439016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1e-06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36CC-0180-9616-42D1-449DFDA58FB6}"/>
              </a:ext>
            </a:extLst>
          </p:cNvPr>
          <p:cNvSpPr txBox="1"/>
          <p:nvPr/>
        </p:nvSpPr>
        <p:spPr>
          <a:xfrm>
            <a:off x="4521829" y="4439016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1e-05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C457B-3017-0F9D-D7B6-F7AF3757FC43}"/>
              </a:ext>
            </a:extLst>
          </p:cNvPr>
          <p:cNvSpPr txBox="1"/>
          <p:nvPr/>
        </p:nvSpPr>
        <p:spPr>
          <a:xfrm>
            <a:off x="7024936" y="4439016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1e-04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hthresh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19391</TotalTime>
  <Words>1462</Words>
  <Application>Microsoft Office PowerPoint</Application>
  <PresentationFormat>Widescreen</PresentationFormat>
  <Paragraphs>424</Paragraphs>
  <Slides>77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217</cp:revision>
  <dcterms:created xsi:type="dcterms:W3CDTF">2022-07-26T19:04:22Z</dcterms:created>
  <dcterms:modified xsi:type="dcterms:W3CDTF">2023-09-27T23:05:05Z</dcterms:modified>
</cp:coreProperties>
</file>